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72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5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3E91EE-1B0E-4F0C-A357-E96607B67243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F0834B-CE41-4D0C-AFFC-CC417AF2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Computer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0"/>
            <a:ext cx="7829576" cy="5805510"/>
          </a:xfrm>
        </p:spPr>
        <p:txBody>
          <a:bodyPr>
            <a:normAutofit fontScale="85000" lnSpcReduction="20000"/>
          </a:bodyPr>
          <a:lstStyle/>
          <a:p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2400" b="1" dirty="0" smtClean="0">
                <a:latin typeface="Arial" pitchFamily="34" charset="0"/>
                <a:cs typeface="Arial" pitchFamily="34" charset="0"/>
              </a:rPr>
              <a:t>Server: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A server is 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very important computer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en-IN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network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.A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server is responsible for making the networking tasks happen.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A server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facilitaties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networking tasks like 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sharing of </a:t>
            </a:r>
            <a:r>
              <a:rPr lang="en-IN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data,resource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sharing,communication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among hosts etc.</a:t>
            </a:r>
          </a:p>
          <a:p>
            <a:endParaRPr lang="en-IN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IN" sz="2400" b="1" dirty="0" smtClean="0">
                <a:latin typeface="Arial" pitchFamily="34" charset="0"/>
                <a:cs typeface="Arial" pitchFamily="34" charset="0"/>
              </a:rPr>
              <a:t>Small networks:</a:t>
            </a: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Sharable stuff like (</a:t>
            </a:r>
            <a:r>
              <a:rPr lang="en-IN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files,data,software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is stored on the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server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.A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network can more than one server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also.Each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server has a 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unique name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on the network and all users of network 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identify the server by its unique name.</a:t>
            </a:r>
          </a:p>
          <a:p>
            <a:pPr>
              <a:buNone/>
            </a:pPr>
            <a:endParaRPr lang="en-IN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2400" b="1" dirty="0" smtClean="0">
                <a:latin typeface="Arial" pitchFamily="34" charset="0"/>
                <a:cs typeface="Arial" pitchFamily="34" charset="0"/>
              </a:rPr>
              <a:t>Big Networks: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There can be 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servers dedicated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to specialized tasks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eg:</a:t>
            </a:r>
            <a:r>
              <a:rPr lang="en-IN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server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only handles </a:t>
            </a:r>
            <a:r>
              <a:rPr lang="en-IN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files related requests.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A Printer server only handles printing requests.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428604"/>
            <a:ext cx="7758138" cy="5591196"/>
          </a:xfrm>
        </p:spPr>
        <p:txBody>
          <a:bodyPr>
            <a:normAutofit/>
          </a:bodyPr>
          <a:lstStyle/>
          <a:p>
            <a:endParaRPr lang="en-IN" b="1" dirty="0" smtClean="0">
              <a:latin typeface="Arial" pitchFamily="34" charset="0"/>
              <a:cs typeface="Arial" pitchFamily="34" charset="0"/>
            </a:endParaRPr>
          </a:p>
          <a:p>
            <a:endParaRPr lang="en-IN" b="1" dirty="0" smtClean="0">
              <a:latin typeface="Arial" pitchFamily="34" charset="0"/>
              <a:cs typeface="Arial" pitchFamily="34" charset="0"/>
            </a:endParaRPr>
          </a:p>
          <a:p>
            <a:endParaRPr lang="en-IN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Client: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Client is a related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term.A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client computer is a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host computer that request for some services from a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Network Hardware: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Other than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host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wiring,a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network requires specialized hardware to carry out various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roles,such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as establishing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corrections,controlling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network traffic.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NIC (Network Interface card)-It is a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network card attached to a host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so as to establish network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connections.Every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NIC card has a unique physical address called the MAC (Media Access Control)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address which is a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6byte(48 byte) address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assigned by the NIC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manufacturer.An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NIC is also called Network Interface Unit(NIU) or Terminal Access Point(TAP)</a:t>
            </a:r>
          </a:p>
          <a:p>
            <a:r>
              <a:rPr lang="en-IN" dirty="0" err="1" smtClean="0">
                <a:latin typeface="Arial" pitchFamily="34" charset="0"/>
                <a:cs typeface="Arial" pitchFamily="34" charset="0"/>
              </a:rPr>
              <a:t>Hub,Switch,router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– Connectivity devices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latin typeface="Arial" pitchFamily="34" charset="0"/>
                <a:cs typeface="Arial" pitchFamily="34" charset="0"/>
              </a:rPr>
              <a:t>Communication Channel: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Hosts in a network interact with other host and server(s)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through a </a:t>
            </a: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communication channel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or communication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medium.The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communication channel can either be </a:t>
            </a:r>
            <a:r>
              <a:rPr lang="en-IN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wired or wireless.</a:t>
            </a:r>
          </a:p>
          <a:p>
            <a:endParaRPr lang="en-IN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2000" b="1" dirty="0" smtClean="0">
                <a:latin typeface="Arial" pitchFamily="34" charset="0"/>
                <a:cs typeface="Arial" pitchFamily="34" charset="0"/>
              </a:rPr>
              <a:t>Wired Communication Channels: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 A communication channel is </a:t>
            </a: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medium used to transport information from one network device to another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Wired channels transport data through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wires and cables. For </a:t>
            </a:r>
            <a:r>
              <a:rPr lang="en-GB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eg:Twisted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-pair </a:t>
            </a:r>
            <a:r>
              <a:rPr lang="en-GB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cables,coaxial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cables,fibre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-optic cables.</a:t>
            </a: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Wireless Communication channels: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When host and server(s) are connected with one another through unguided media like radio </a:t>
            </a:r>
            <a:r>
              <a:rPr lang="en-GB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waves,satellite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etc.</a:t>
            </a: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EX:Radiowaves,Microwaves,Satellite,infrared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waves,laser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etc..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357298"/>
            <a:ext cx="8043890" cy="4662502"/>
          </a:xfrm>
        </p:spPr>
        <p:txBody>
          <a:bodyPr>
            <a:normAutofit lnSpcReduction="10000"/>
          </a:bodyPr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Software: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 protocol refers to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pre-decided set of rules using which all parties of a network connect and interact with one another.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 network operating system is a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specialized operating system that can handle networking tasks.</a:t>
            </a:r>
          </a:p>
          <a:p>
            <a:pPr>
              <a:buNone/>
            </a:pP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Network Services: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application that provide different functionalities over a network such as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DNS(Domain Name System),File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Sharing,VOIP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(Voice over IP) 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772400" cy="1143000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computer network is a group of computers linked to each other that enables the computer to communicate with another computer and share their resources, data, and applications.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types-of-computer-networ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2285992"/>
            <a:ext cx="7196806" cy="3500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Local Area Network:</a:t>
            </a:r>
          </a:p>
          <a:p>
            <a:r>
              <a:rPr lang="en-GB" b="1" dirty="0" smtClean="0"/>
              <a:t>Local Area Network is a group of computers connected to each other in a small area such as building, office.</a:t>
            </a:r>
          </a:p>
          <a:p>
            <a:r>
              <a:rPr lang="en-GB" b="1" dirty="0" smtClean="0"/>
              <a:t>LAN is used for connecting two or more personal computers through a communication medium such as twisted pair, coaxial cable, etc.</a:t>
            </a:r>
          </a:p>
          <a:p>
            <a:r>
              <a:rPr lang="en-GB" b="1" dirty="0" smtClean="0"/>
              <a:t>It is less costly as it is built with inexpensive hardware such as hubs, network adapters, and </a:t>
            </a:r>
            <a:r>
              <a:rPr lang="en-GB" b="1" dirty="0" err="1" smtClean="0"/>
              <a:t>ethernet</a:t>
            </a:r>
            <a:r>
              <a:rPr lang="en-GB" b="1" dirty="0" smtClean="0"/>
              <a:t> cables.</a:t>
            </a:r>
          </a:p>
          <a:p>
            <a:r>
              <a:rPr lang="en-GB" b="1" dirty="0" smtClean="0"/>
              <a:t>The data is transferred at an extremely faster rate in Local Area Network.</a:t>
            </a:r>
          </a:p>
          <a:p>
            <a:r>
              <a:rPr lang="en-GB" b="1" dirty="0" smtClean="0"/>
              <a:t>Local Area Network provides higher security.</a:t>
            </a:r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ocal-area-networ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285728"/>
            <a:ext cx="7873148" cy="59229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Personal Area Network is a network arranged within an individual person, typically within a range of 10 meters.</a:t>
            </a:r>
          </a:p>
          <a:p>
            <a:r>
              <a:rPr lang="en-GB" dirty="0" smtClean="0"/>
              <a:t>Personal Area Network is used for connecting the computer devices of personal use is known as Personal Area Network.</a:t>
            </a:r>
          </a:p>
          <a:p>
            <a:r>
              <a:rPr lang="en-GB" dirty="0" smtClean="0"/>
              <a:t>Personal Area Network covers an area of </a:t>
            </a:r>
            <a:r>
              <a:rPr lang="en-GB" b="1" dirty="0" smtClean="0"/>
              <a:t>30 feet</a:t>
            </a:r>
            <a:r>
              <a:rPr lang="en-GB" dirty="0" smtClean="0"/>
              <a:t>.</a:t>
            </a:r>
          </a:p>
          <a:p>
            <a:r>
              <a:rPr lang="en-GB" dirty="0" smtClean="0"/>
              <a:t>Personal computer devices that are used to develop the personal area network are the laptop, mobile phones, media player and play stations.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Computer networking refers to 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interconnected computing devices that can exchange data and share resources with each other. </a:t>
            </a:r>
            <a:r>
              <a:rPr lang="en-GB" dirty="0">
                <a:latin typeface="Arial" pitchFamily="34" charset="0"/>
                <a:cs typeface="Arial" pitchFamily="34" charset="0"/>
              </a:rPr>
              <a:t>These networked devices use a system of rules, called communications protocols, to 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transmit information over physical or wireless technologies.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ersonal-area-networ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8065985" cy="60650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metropolitan area network is a network that covers a larger geographic area by interconnecting a different LAN to form a larger network.</a:t>
            </a:r>
          </a:p>
          <a:p>
            <a:r>
              <a:rPr lang="en-GB" dirty="0" smtClean="0"/>
              <a:t>Government agencies use MAN to connect to the citizens and private industries.</a:t>
            </a:r>
          </a:p>
          <a:p>
            <a:r>
              <a:rPr lang="en-GB" dirty="0" smtClean="0"/>
              <a:t>In MAN, various LANs are connected to each other through a telephone exchange line.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tropolitan-area-networ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928670"/>
            <a:ext cx="7988208" cy="516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Uses Of Metropolitan Area Network:</a:t>
            </a:r>
          </a:p>
          <a:p>
            <a:r>
              <a:rPr lang="en-GB" dirty="0" smtClean="0"/>
              <a:t>MAN is used in communication between the banks in a city.</a:t>
            </a:r>
          </a:p>
          <a:p>
            <a:r>
              <a:rPr lang="en-GB" dirty="0" smtClean="0"/>
              <a:t>It can be used in an Airline Reservation.</a:t>
            </a:r>
          </a:p>
          <a:p>
            <a:r>
              <a:rPr lang="en-GB" dirty="0" smtClean="0"/>
              <a:t>It can be used in a college within a city.</a:t>
            </a:r>
          </a:p>
          <a:p>
            <a:r>
              <a:rPr lang="en-GB" dirty="0" smtClean="0"/>
              <a:t>It can also be used for communication in the military.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WAN(Wide Area Network)</a:t>
            </a:r>
          </a:p>
          <a:p>
            <a:r>
              <a:rPr lang="en-GB" dirty="0" smtClean="0"/>
              <a:t>A Wide Area Network is a network that extends over a large geographical area such as states or countries.</a:t>
            </a:r>
          </a:p>
          <a:p>
            <a:r>
              <a:rPr lang="en-GB" dirty="0" smtClean="0"/>
              <a:t>A Wide Area Network is quite bigger network than the LAN.</a:t>
            </a:r>
          </a:p>
          <a:p>
            <a:r>
              <a:rPr lang="en-GB" dirty="0" smtClean="0"/>
              <a:t>A Wide Area Network is not limited to a single location, but it spans over a large geographical area through a telephone line, fibre optic cable or satellite links.</a:t>
            </a:r>
          </a:p>
          <a:p>
            <a:r>
              <a:rPr lang="en-GB" dirty="0" smtClean="0"/>
              <a:t>The internet is one of the biggest WAN in the world.</a:t>
            </a:r>
          </a:p>
          <a:p>
            <a:r>
              <a:rPr lang="en-GB" dirty="0" smtClean="0"/>
              <a:t>A Wide Area Network is widely used in the field of Business, government, and education.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ide-area-networ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8464463" cy="52812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mputer-network-architectur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357298"/>
            <a:ext cx="7575534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Peer to Peer (P2P) Networks:</a:t>
            </a:r>
          </a:p>
          <a:p>
            <a:endParaRPr lang="en-GB" dirty="0" smtClean="0"/>
          </a:p>
          <a:p>
            <a:r>
              <a:rPr lang="en-GB" dirty="0" smtClean="0"/>
              <a:t>In peer-to-peer (P2P) networking, </a:t>
            </a:r>
            <a:r>
              <a:rPr lang="en-GB" b="1" dirty="0" smtClean="0"/>
              <a:t>a group of computers are linked together with equal permissions and responsibilities for processing data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2P_network.svg (1)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550524"/>
            <a:ext cx="7786742" cy="54692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client-server network is </a:t>
            </a:r>
            <a:r>
              <a:rPr lang="en-GB" b="1" dirty="0" smtClean="0"/>
              <a:t>the medium through which clients access resources and services from a central computer, via either a local area network (LAN) or a wide-area network (WAN), such as the Internet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For ex: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You can connect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smartphone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 your smart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TV,gaming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console and a printer simultaneously either using cables or through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wifi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.It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is termed as Computer Network.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lient-server-model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600" y="1447800"/>
            <a:ext cx="7620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ARPANET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In 1969 ARPANET was started to connect computers at </a:t>
            </a:r>
            <a:r>
              <a:rPr lang="en-IN" dirty="0" err="1" smtClean="0"/>
              <a:t>U.S.defense</a:t>
            </a:r>
            <a:r>
              <a:rPr lang="en-IN" dirty="0" smtClean="0"/>
              <a:t> &amp; different universities.</a:t>
            </a:r>
          </a:p>
          <a:p>
            <a:r>
              <a:rPr lang="en-IN" dirty="0" smtClean="0"/>
              <a:t>In 1980 NSF net was started to make a high-capacity network to be used strictly for academic and engineering research.</a:t>
            </a:r>
          </a:p>
          <a:p>
            <a:r>
              <a:rPr lang="en-IN" dirty="0" smtClean="0"/>
              <a:t>In 1990s Internetworking of </a:t>
            </a:r>
            <a:r>
              <a:rPr lang="en-IN" dirty="0" err="1" smtClean="0"/>
              <a:t>ARPANET,NSFnet</a:t>
            </a:r>
            <a:r>
              <a:rPr lang="en-IN" dirty="0" smtClean="0"/>
              <a:t> and other private networks resulted into internet.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Internet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200" dirty="0" smtClean="0"/>
              <a:t>Internet:</a:t>
            </a:r>
          </a:p>
          <a:p>
            <a:r>
              <a:rPr lang="en-IN" sz="3200" dirty="0" smtClean="0"/>
              <a:t>The internet is a world-wide network of computer networks.</a:t>
            </a:r>
          </a:p>
          <a:p>
            <a:endParaRPr lang="en-IN" sz="3200" dirty="0" smtClean="0"/>
          </a:p>
          <a:p>
            <a:r>
              <a:rPr lang="en-IN" sz="3200" dirty="0" smtClean="0"/>
              <a:t>Gateway:</a:t>
            </a:r>
          </a:p>
          <a:p>
            <a:r>
              <a:rPr lang="en-IN" sz="3200" dirty="0" smtClean="0"/>
              <a:t>A Gateway is a device that connects dissimilar networks.</a:t>
            </a:r>
          </a:p>
          <a:p>
            <a:endParaRPr lang="en-IN" sz="3200" dirty="0" smtClean="0"/>
          </a:p>
          <a:p>
            <a:r>
              <a:rPr lang="en-IN" sz="3200" dirty="0" err="1" smtClean="0"/>
              <a:t>BackBone</a:t>
            </a:r>
            <a:r>
              <a:rPr lang="en-IN" sz="3200" dirty="0" smtClean="0"/>
              <a:t>:</a:t>
            </a:r>
          </a:p>
          <a:p>
            <a:r>
              <a:rPr lang="en-IN" sz="3200" dirty="0" smtClean="0"/>
              <a:t>A Backbone is central inter connecting structure that connects one or more networks just like the trunk of a tree or the spine of a human being.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Internet Functioning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TCP-(Transmission control protocol) part is responsible for dividing the file/message into packets on the source </a:t>
            </a:r>
            <a:r>
              <a:rPr lang="en-IN" dirty="0" err="1" smtClean="0"/>
              <a:t>computer.It</a:t>
            </a:r>
            <a:r>
              <a:rPr lang="en-IN" dirty="0" smtClean="0"/>
              <a:t> (TCP) is also responsible for reassembling the received packets at the destination or recipient computer.</a:t>
            </a:r>
          </a:p>
          <a:p>
            <a:r>
              <a:rPr lang="en-IN" dirty="0" smtClean="0"/>
              <a:t>IP-Internet Protocol part is responsible for handling the address of destination computer so that each packet is routed(sent) to its proper destination.</a:t>
            </a:r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IN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Interspace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443814" cy="1909762"/>
          </a:xfrm>
        </p:spPr>
        <p:txBody>
          <a:bodyPr/>
          <a:lstStyle/>
          <a:p>
            <a:r>
              <a:rPr lang="en-IN" dirty="0" err="1" smtClean="0">
                <a:latin typeface="Arial" pitchFamily="34" charset="0"/>
                <a:cs typeface="Arial" pitchFamily="34" charset="0"/>
              </a:rPr>
              <a:t>Interspace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is a client/server software program that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allows multiple users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communicate online with real-time </a:t>
            </a:r>
            <a:r>
              <a:rPr lang="en-IN" b="1" dirty="0" err="1" smtClean="0">
                <a:latin typeface="Arial" pitchFamily="34" charset="0"/>
                <a:cs typeface="Arial" pitchFamily="34" charset="0"/>
              </a:rPr>
              <a:t>audio,video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text chat in dynamic 3D environments.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Advantages of Network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Share resources: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Such as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printers and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scanners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.This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is cheaper than buying equipment for each computer.</a:t>
            </a:r>
          </a:p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Share storage: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Being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able to access files from any machines on the network can share data.</a:t>
            </a:r>
          </a:p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Can Share Software: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Software can be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installed centrally rather than on each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machine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.Metering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software can then be used to limit 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copies being run at any one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.This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much cheaper than buying licenses for every machine.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Disadvantages of Networks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systems are more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sophisticated and complex to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run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.This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 to costs and you may need specialist staff to run the network.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If networks are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badly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managed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.Services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can become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unusable and productivity falls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software and files are held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centrally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,it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may be impossible to carry out any work if 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central server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fails.People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reliant on the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communications,If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these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fail,It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can cause havoc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File security is more important especially if connected to WANs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eg:protection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from viruses.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 computer becomes a workstation of a network as soon as it is attached to a network.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Components of Computer Network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Joining two components with a cable won’t form a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network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.There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are many components that together make a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network.The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major components of a computer network.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1.Host/Nodes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2.Servers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3.Client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4.Network Hardware(such as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NIC,Router,Switch,Hub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5.Communication Channel(such as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cables,radio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-links etc)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6.Software(such as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protocols,network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operating system etc)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7.Network Services(such as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BNS,File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-Sharing etc)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Host or nodes: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term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host or node refers to the computers that are attached to a network and are seeking to share the resources of the network</a:t>
            </a:r>
          </a:p>
          <a:p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Pc,laptop,smartphones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connect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to a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network become hosts.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1368</TotalTime>
  <Words>1195</Words>
  <Application>Microsoft Office PowerPoint</Application>
  <PresentationFormat>On-screen Show (4:3)</PresentationFormat>
  <Paragraphs>117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Computer Networks</vt:lpstr>
      <vt:lpstr>Slide 2</vt:lpstr>
      <vt:lpstr>Slide 3</vt:lpstr>
      <vt:lpstr>Advantages of Network</vt:lpstr>
      <vt:lpstr>Disadvantages of Networks</vt:lpstr>
      <vt:lpstr>Slide 6</vt:lpstr>
      <vt:lpstr>Components of Computer Network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A computer network is a group of computers linked to each other that enables the computer to communicate with another computer and share their resources, data, and applications.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ARPANET</vt:lpstr>
      <vt:lpstr>The Internet</vt:lpstr>
      <vt:lpstr>Internet Functioning</vt:lpstr>
      <vt:lpstr>The Interspace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sns</dc:creator>
  <cp:lastModifiedBy>sns</cp:lastModifiedBy>
  <cp:revision>111</cp:revision>
  <dcterms:created xsi:type="dcterms:W3CDTF">2022-09-23T04:03:41Z</dcterms:created>
  <dcterms:modified xsi:type="dcterms:W3CDTF">2022-10-06T11:21:10Z</dcterms:modified>
</cp:coreProperties>
</file>